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9" r:id="rId4"/>
    <p:sldId id="257" r:id="rId5"/>
    <p:sldId id="258" r:id="rId6"/>
    <p:sldId id="300" r:id="rId7"/>
    <p:sldId id="260" r:id="rId8"/>
    <p:sldId id="30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04272-0813-4909-AE7E-EA2A4A0F9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F09898-36D7-4E49-B42F-211CE6BAF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C8E6C-ACA1-4CB0-98A5-3C834FA3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FFB46-2046-4533-AFD8-29653844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8F3A94-77DD-490E-B21B-492AD14E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7583F-4BBD-45BB-916D-C21291C1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C2102B-1BC4-4705-9CC8-70DEBE21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16C36B-A09E-48D2-B47A-A5406E7D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E3956-0A01-4EF6-B61B-AC2C31A2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7621C7-C221-4733-819B-D6549461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01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7ACA0A-F921-43A5-8301-CBC812BA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6737D-C018-445B-82B9-F3FBBB990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FBB56-ED58-4484-BB56-68466BC0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2C701D-821E-4C8C-8815-79B03D24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54444-1D40-4332-9BEC-C3F3C4D5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51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3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6594F-DCBF-4287-9D2B-1BF8DA6C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2B5C8-8994-4376-9B3E-8F5B5E0F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9BAE50-C740-452C-B0BB-229EE8E8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519A97-E879-4A4B-8B80-C0D55EBC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4B057-8436-423E-90AF-9D4489A6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0EB24-9350-4A61-9C08-CAB0B723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D9F331-2A77-4A54-967D-E57567C81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A0565-20A1-4FD0-8713-1FDBA742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75F54-C043-44E2-B52C-15390DEF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9A1410-9C64-4D63-9621-CCED28D7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2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75558-05F0-43A8-A46E-A8084ABA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93420-75AF-4664-A6BF-7D9979F2C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E8EB9F-9C00-42F5-B27D-7CBF730FE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31A093-AF34-4715-B046-23E7F23E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0D58D3-B39C-44C7-8229-1E21C7DC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4CCD38-B459-49B6-B6D5-19F2A316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076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B9876-C923-4081-A91B-7CD5E0C0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DF0AD4-F12A-452F-B3B1-E27EC91B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882D90-DD63-4C43-94BF-004DA454C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CB0FE1-E39D-469A-9E74-FF49E4EA6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0AEE4A-AB2D-4182-8555-D0DED4B9D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506EAF-FC23-4D29-917C-62B4ECD9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70F835-0C76-48FE-9B5D-73F8A2C1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1D930C-8575-4299-8AAF-2565AF14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63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CCC43-C7FF-4FC3-8788-9BB34E61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C7CEDC-6083-4898-BE3A-503BD1A7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5E631E-C889-41CA-9D65-01F7F8DB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7ABC0C-60D4-4851-96F3-E988832F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69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0C4D9D-533F-4594-8D2E-11E81BA3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840B1C-D578-47B4-8EE2-19DD39BB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BDDEB-D4D8-46C8-B8C0-974D3660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4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196A9-46F4-4F63-AE7E-7A9707BD6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0B401-4328-4F6A-921C-AF850EDDF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8AF24C-7853-4DBD-9D06-FAFB4F34C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B42A72-7904-468C-A407-D28E2261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07F1B6-B377-45C7-B4C1-45F3DE01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98AE8-CD76-4171-80A9-B9738F3E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6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B1865-6E9C-49D8-A32F-F8699DD4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6D8FB2-DDEC-4337-8501-3D635CFBF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CB7403-280F-415E-A5B2-EC0F4509A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AA694F-7A98-4301-B56C-2921C0ED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ED9E55-54B8-4030-AC54-A68D8D2F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669637-6F8F-4ED2-91AF-B785EC88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BAD4A0-E5A3-4D40-BD68-5DA34796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FC79B-4969-4583-A65C-8D7F2F979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A519DA-01EE-4729-BD0C-1C67BCA9E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73A59-2531-4824-BD15-71685490FD9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D3E3D-D667-464A-BF2D-B5AE2FE8E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2E4DD-36C4-4034-847C-160F8013B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B0CD1-A80F-4B53-BCED-A3840FA14D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3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6883C-1A0D-4000-A0E9-B284A6587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36D282-13C4-410D-A7DA-BCB5508E8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33C45-FFA6-456C-9DDB-4762AAEB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4761"/>
            <a:ext cx="12330260" cy="82304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7EF856-B889-4350-B249-62A329F9C542}"/>
              </a:ext>
            </a:extLst>
          </p:cNvPr>
          <p:cNvSpPr/>
          <p:nvPr/>
        </p:nvSpPr>
        <p:spPr>
          <a:xfrm>
            <a:off x="4392890" y="396153"/>
            <a:ext cx="391212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JD.COW</a:t>
            </a:r>
            <a:endParaRPr lang="zh-CN" alt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121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6CC70-F53F-4397-AECB-5645D024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7CFED5-2CE7-49F3-8721-15DD3CE91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2" y="-512660"/>
            <a:ext cx="11729936" cy="7596904"/>
          </a:xfrm>
        </p:spPr>
      </p:pic>
    </p:spTree>
    <p:extLst>
      <p:ext uri="{BB962C8B-B14F-4D97-AF65-F5344CB8AC3E}">
        <p14:creationId xmlns:p14="http://schemas.microsoft.com/office/powerpoint/2010/main" val="330325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5520" y="3789041"/>
            <a:ext cx="33843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项目参与：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数据库用户模块表设计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登录界面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3.</a:t>
            </a:r>
            <a:r>
              <a:rPr lang="zh-CN" altLang="en-US" sz="3200" dirty="0">
                <a:solidFill>
                  <a:schemeClr val="bg1"/>
                </a:solidFill>
              </a:rPr>
              <a:t>页面跳转细节</a:t>
            </a:r>
          </a:p>
        </p:txBody>
      </p:sp>
      <p:sp>
        <p:nvSpPr>
          <p:cNvPr id="3" name="矩形 2"/>
          <p:cNvSpPr/>
          <p:nvPr/>
        </p:nvSpPr>
        <p:spPr>
          <a:xfrm>
            <a:off x="2135560" y="332656"/>
            <a:ext cx="313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小组成员：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     黄嘉伟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920" y="0"/>
            <a:ext cx="529208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F78AC-0D62-4233-B16C-77385889E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90193C-0BB8-4DB3-BBB6-2E793A49C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BF35A9-B88D-4553-B8BE-6E1979B06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4"/>
            <a:ext cx="12192000" cy="812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F23EFD5-AB16-4F0A-8339-0593199D9517}"/>
              </a:ext>
            </a:extLst>
          </p:cNvPr>
          <p:cNvSpPr/>
          <p:nvPr/>
        </p:nvSpPr>
        <p:spPr>
          <a:xfrm>
            <a:off x="7786078" y="42986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组员介绍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140A18-3B85-4FBA-8C3E-EBDB41136E2D}"/>
              </a:ext>
            </a:extLst>
          </p:cNvPr>
          <p:cNvSpPr/>
          <p:nvPr/>
        </p:nvSpPr>
        <p:spPr>
          <a:xfrm>
            <a:off x="8478575" y="1571083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陈成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C8C616-4AEB-483F-9F76-45E9F4A93EFD}"/>
              </a:ext>
            </a:extLst>
          </p:cNvPr>
          <p:cNvSpPr/>
          <p:nvPr/>
        </p:nvSpPr>
        <p:spPr>
          <a:xfrm>
            <a:off x="7786077" y="296733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项目参与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9EEB0-BEEA-4033-8CD6-0DC2A52C1CA5}"/>
              </a:ext>
            </a:extLst>
          </p:cNvPr>
          <p:cNvSpPr/>
          <p:nvPr/>
        </p:nvSpPr>
        <p:spPr>
          <a:xfrm>
            <a:off x="6458792" y="4174836"/>
            <a:ext cx="560922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首页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搜索页</a:t>
            </a:r>
            <a:endParaRPr lang="en-US" altLang="zh-C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最终项目的整合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6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7424B1-217F-134D-96AE-01702F2990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5" y="426842"/>
            <a:ext cx="1073005" cy="1082519"/>
          </a:xfrm>
          <a:prstGeom prst="ellipse">
            <a:avLst/>
          </a:prstGeom>
          <a:effectLst>
            <a:outerShdw blurRad="304800" dist="50800" dir="5400000" algn="ctr" rotWithShape="0">
              <a:srgbClr val="000000">
                <a:alpha val="35000"/>
              </a:srgbClr>
            </a:outerShdw>
            <a:reflection stA="13000" endPos="65000" dist="508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92ECCC-2F92-A547-8561-4A006726770B}"/>
              </a:ext>
            </a:extLst>
          </p:cNvPr>
          <p:cNvSpPr/>
          <p:nvPr/>
        </p:nvSpPr>
        <p:spPr>
          <a:xfrm>
            <a:off x="1939191" y="586031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组员介绍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65D544-D968-0D46-B748-27036D1F0A6A}"/>
              </a:ext>
            </a:extLst>
          </p:cNvPr>
          <p:cNvSpPr txBox="1"/>
          <p:nvPr/>
        </p:nvSpPr>
        <p:spPr>
          <a:xfrm>
            <a:off x="634655" y="2456795"/>
            <a:ext cx="58560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姓名：韩明熹</a:t>
            </a:r>
            <a:endParaRPr kumimoji="1" lang="en-US" altLang="zh-CN" sz="4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4000" dirty="0"/>
          </a:p>
          <a:p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项目参与：</a:t>
            </a:r>
            <a:endParaRPr kumimoji="1" lang="en-US" altLang="zh-CN" sz="4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4000" dirty="0">
                <a:latin typeface="Kaiti SC" panose="02010600040101010101" pitchFamily="2" charset="-122"/>
                <a:ea typeface="Kaiti SC" panose="02010600040101010101" pitchFamily="2" charset="-122"/>
              </a:rPr>
              <a:t>1.</a:t>
            </a:r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商品详情页制作。</a:t>
            </a:r>
            <a:endParaRPr kumimoji="1" lang="en-US" altLang="zh-CN" sz="4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4000" dirty="0">
                <a:latin typeface="Kaiti SC" panose="02010600040101010101" pitchFamily="2" charset="-122"/>
                <a:ea typeface="Kaiti SC" panose="02010600040101010101" pitchFamily="2" charset="-122"/>
              </a:rPr>
              <a:t>2.</a:t>
            </a:r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加入购物车操作实现。</a:t>
            </a:r>
            <a:endParaRPr kumimoji="1" lang="en-US" altLang="zh-CN" sz="4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CN" sz="4000" dirty="0">
                <a:latin typeface="Kaiti SC" panose="02010600040101010101" pitchFamily="2" charset="-122"/>
                <a:ea typeface="Kaiti SC" panose="02010600040101010101" pitchFamily="2" charset="-122"/>
              </a:rPr>
              <a:t>3.</a:t>
            </a:r>
            <a:r>
              <a:rPr kumimoji="1" lang="zh-CN" altLang="en-US" sz="4000" dirty="0">
                <a:latin typeface="Kaiti SC" panose="02010600040101010101" pitchFamily="2" charset="-122"/>
                <a:ea typeface="Kaiti SC" panose="02010600040101010101" pitchFamily="2" charset="-122"/>
              </a:rPr>
              <a:t>评论区内容获取。</a:t>
            </a:r>
            <a:endParaRPr kumimoji="1" lang="en-US" altLang="zh-CN" sz="4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zh-CN" altLang="en-US" sz="4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975EAB-C938-2A48-813B-74AADCC7DB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1" y="807975"/>
            <a:ext cx="3996398" cy="5635946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81048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8698BF1A-561E-47EB-8918-DB0D9DC22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188913"/>
            <a:ext cx="8229600" cy="9271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00FF00"/>
                </a:solidFill>
                <a:ea typeface="宋体" panose="02010600030101010101" pitchFamily="2" charset="-122"/>
              </a:rPr>
              <a:t>组员介绍：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81026A21-76DB-4F56-BB33-A29C10FAE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90" y="1412875"/>
            <a:ext cx="417658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rgbClr val="00FFFF"/>
                </a:solidFill>
                <a:ea typeface="华文中宋" panose="02010600040101010101" pitchFamily="2" charset="-122"/>
              </a:rPr>
              <a:t>姜晓东</a:t>
            </a:r>
            <a:endParaRPr lang="en-US" altLang="zh-CN" sz="4400" dirty="0">
              <a:solidFill>
                <a:srgbClr val="00FFFF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00004D"/>
                </a:solidFill>
                <a:ea typeface="华文中宋" panose="02010600040101010101" pitchFamily="2" charset="-122"/>
              </a:rPr>
              <a:t>项目参与：</a:t>
            </a:r>
            <a:endParaRPr lang="en-US" altLang="zh-CN" sz="3600" dirty="0">
              <a:solidFill>
                <a:srgbClr val="00004D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00004D"/>
                </a:solidFill>
                <a:ea typeface="华文中宋" panose="02010600040101010101" pitchFamily="2" charset="-122"/>
              </a:rPr>
              <a:t>1</a:t>
            </a:r>
            <a:r>
              <a:rPr lang="zh-CN" altLang="en-US" sz="3600" dirty="0">
                <a:solidFill>
                  <a:srgbClr val="00004D"/>
                </a:solidFill>
                <a:ea typeface="华文中宋" panose="02010600040101010101" pitchFamily="2" charset="-122"/>
              </a:rPr>
              <a:t>：购物车页面</a:t>
            </a:r>
            <a:endParaRPr lang="en-US" altLang="zh-CN" sz="3600" dirty="0">
              <a:solidFill>
                <a:srgbClr val="00004D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00004D"/>
                </a:solidFill>
                <a:ea typeface="华文中宋" panose="02010600040101010101" pitchFamily="2" charset="-122"/>
              </a:rPr>
              <a:t>2</a:t>
            </a:r>
            <a:r>
              <a:rPr lang="zh-CN" altLang="en-US" sz="3600" dirty="0">
                <a:solidFill>
                  <a:srgbClr val="00004D"/>
                </a:solidFill>
                <a:ea typeface="华文中宋" panose="02010600040101010101" pitchFamily="2" charset="-122"/>
              </a:rPr>
              <a:t>：数据库购物车表的设计</a:t>
            </a:r>
            <a:endParaRPr lang="en-US" altLang="zh-CN" sz="3600" dirty="0">
              <a:solidFill>
                <a:srgbClr val="00004D"/>
              </a:solidFill>
              <a:ea typeface="华文中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00004D"/>
                </a:solidFill>
                <a:ea typeface="华文中宋" panose="02010600040101010101" pitchFamily="2" charset="-122"/>
              </a:rPr>
              <a:t>3</a:t>
            </a:r>
            <a:r>
              <a:rPr lang="zh-CN" altLang="en-US" sz="3600" dirty="0">
                <a:solidFill>
                  <a:srgbClr val="00004D"/>
                </a:solidFill>
                <a:ea typeface="华文中宋" panose="02010600040101010101" pitchFamily="2" charset="-122"/>
              </a:rPr>
              <a:t>：购物车后的增删改查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7702E-5C82-41E3-9D2E-E4543647C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16" y="980728"/>
            <a:ext cx="5256584" cy="5237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4030" y="2404745"/>
            <a:ext cx="4640580" cy="4215765"/>
          </a:xfrm>
        </p:spPr>
        <p:txBody>
          <a:bodyPr/>
          <a:lstStyle/>
          <a:p>
            <a:pPr marL="0" indent="0">
              <a:buNone/>
            </a:pPr>
            <a:r>
              <a:rPr sz="4400" dirty="0" err="1"/>
              <a:t>张超</a:t>
            </a:r>
            <a:endParaRPr sz="4400" dirty="0"/>
          </a:p>
          <a:p>
            <a:pPr marL="0" indent="0">
              <a:buNone/>
            </a:pPr>
            <a:r>
              <a:rPr sz="4000" dirty="0" err="1"/>
              <a:t>项目参与</a:t>
            </a:r>
            <a:r>
              <a:rPr sz="4000" dirty="0"/>
              <a:t>：</a:t>
            </a:r>
          </a:p>
          <a:p>
            <a:pPr marL="0" indent="0">
              <a:buNone/>
            </a:pPr>
            <a:r>
              <a:rPr lang="en-US" altLang="zh-CN" sz="4000" dirty="0"/>
              <a:t>1.</a:t>
            </a:r>
            <a:r>
              <a:rPr lang="zh-CN" altLang="en-US" sz="4000" dirty="0"/>
              <a:t>数据库建立</a:t>
            </a: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2.</a:t>
            </a:r>
            <a:r>
              <a:rPr lang="zh-CN" altLang="en-US" sz="4000" dirty="0"/>
              <a:t> 历史订单页面</a:t>
            </a:r>
            <a:endParaRPr lang="en-US" altLang="zh-CN" sz="4000" dirty="0"/>
          </a:p>
        </p:txBody>
      </p:sp>
      <p:pic>
        <p:nvPicPr>
          <p:cNvPr id="4" name="图片 3" descr="20161120160203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30" y="62865"/>
            <a:ext cx="4917440" cy="6557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85148-41F1-4AA9-BEEA-BBE434CE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D04575-813A-4A8D-B98E-0DE56532A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161"/>
            <a:ext cx="12192000" cy="813816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010716-9476-436E-9DC5-1C01F9D80E75}"/>
              </a:ext>
            </a:extLst>
          </p:cNvPr>
          <p:cNvSpPr/>
          <p:nvPr/>
        </p:nvSpPr>
        <p:spPr>
          <a:xfrm>
            <a:off x="1411013" y="2551144"/>
            <a:ext cx="100864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 Be Continued</a:t>
            </a:r>
            <a:r>
              <a:rPr lang="en-US" altLang="zh-CN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303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126</Words>
  <Application>Microsoft Office PowerPoint</Application>
  <PresentationFormat>宽屏</PresentationFormat>
  <Paragraphs>32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Kaiti SC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组员介绍：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成</dc:creator>
  <cp:lastModifiedBy>陈 成</cp:lastModifiedBy>
  <cp:revision>8</cp:revision>
  <dcterms:created xsi:type="dcterms:W3CDTF">2019-08-19T15:10:02Z</dcterms:created>
  <dcterms:modified xsi:type="dcterms:W3CDTF">2019-08-20T02:52:32Z</dcterms:modified>
</cp:coreProperties>
</file>